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slides/slide-86.xml" ContentType="application/vnd.openxmlformats-officedocument.presentationml.slide+xml"/>
  <Override PartName="/ppt/slides/slide-87.xml" ContentType="application/vnd.openxmlformats-officedocument.presentationml.slide+xml"/>
  <Override PartName="/ppt/slides/slide-88.xml" ContentType="application/vnd.openxmlformats-officedocument.presentationml.slide+xml"/>
  <Override PartName="/ppt/slides/slide-89.xml" ContentType="application/vnd.openxmlformats-officedocument.presentationml.slide+xml"/>
  <Override PartName="/ppt/slides/slide-90.xml" ContentType="application/vnd.openxmlformats-officedocument.presentationml.slide+xml"/>
  <Override PartName="/ppt/slides/slide-91.xml" ContentType="application/vnd.openxmlformats-officedocument.presentationml.slide+xml"/>
  <Override PartName="/ppt/slides/slide-92.xml" ContentType="application/vnd.openxmlformats-officedocument.presentationml.slide+xml"/>
  <Override PartName="/ppt/slides/slide-93.xml" ContentType="application/vnd.openxmlformats-officedocument.presentationml.slide+xml"/>
  <Override PartName="/ppt/slides/slide-94.xml" ContentType="application/vnd.openxmlformats-officedocument.presentationml.slide+xml"/>
  <Override PartName="/ppt/slides/slide-95.xml" ContentType="application/vnd.openxmlformats-officedocument.presentationml.slide+xml"/>
  <Override PartName="/ppt/slides/slide-96.xml" ContentType="application/vnd.openxmlformats-officedocument.presentationml.slide+xml"/>
  <Override PartName="/ppt/slides/slide-97.xml" ContentType="application/vnd.openxmlformats-officedocument.presentationml.slide+xml"/>
  <Override PartName="/ppt/slides/slide-98.xml" ContentType="application/vnd.openxmlformats-officedocument.presentationml.slide+xml"/>
  <Override PartName="/ppt/slides/slide-99.xml" ContentType="application/vnd.openxmlformats-officedocument.presentationml.slide+xml"/>
  <Override PartName="/ppt/slides/slide-100.xml" ContentType="application/vnd.openxmlformats-officedocument.presentationml.slide+xml"/>
  <Override PartName="/ppt/slides/slide-101.xml" ContentType="application/vnd.openxmlformats-officedocument.presentationml.slide+xml"/>
  <Override PartName="/ppt/slides/slide-102.xml" ContentType="application/vnd.openxmlformats-officedocument.presentationml.slide+xml"/>
  <Override PartName="/ppt/slides/slide-103.xml" ContentType="application/vnd.openxmlformats-officedocument.presentationml.slide+xml"/>
  <Override PartName="/ppt/slides/slide-104.xml" ContentType="application/vnd.openxmlformats-officedocument.presentationml.slide+xml"/>
  <Override PartName="/ppt/slides/slide-105.xml" ContentType="application/vnd.openxmlformats-officedocument.presentationml.slide+xml"/>
  <Override PartName="/ppt/slides/slide-106.xml" ContentType="application/vnd.openxmlformats-officedocument.presentationml.slide+xml"/>
  <Override PartName="/ppt/slides/slide-107.xml" ContentType="application/vnd.openxmlformats-officedocument.presentationml.slide+xml"/>
  <Override PartName="/ppt/slides/slide-108.xml" ContentType="application/vnd.openxmlformats-officedocument.presentationml.slide+xml"/>
  <Override PartName="/ppt/slides/slide-109.xml" ContentType="application/vnd.openxmlformats-officedocument.presentationml.slide+xml"/>
  <Override PartName="/ppt/slides/slide-110.xml" ContentType="application/vnd.openxmlformats-officedocument.presentationml.slide+xml"/>
  <Override PartName="/ppt/slides/slide-111.xml" ContentType="application/vnd.openxmlformats-officedocument.presentationml.slide+xml"/>
  <Override PartName="/ppt/slides/slide-112.xml" ContentType="application/vnd.openxmlformats-officedocument.presentationml.slide+xml"/>
  <Override PartName="/ppt/slides/slide-113.xml" ContentType="application/vnd.openxmlformats-officedocument.presentationml.slide+xml"/>
  <Override PartName="/ppt/slides/slide-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94" Type="http://schemas.openxmlformats.org/officeDocument/2006/relationships/slide" Target="slides/slide-86.xml"/><Relationship Id="rId95" Type="http://schemas.openxmlformats.org/officeDocument/2006/relationships/slide" Target="slides/slide-87.xml"/><Relationship Id="rId96" Type="http://schemas.openxmlformats.org/officeDocument/2006/relationships/slide" Target="slides/slide-88.xml"/><Relationship Id="rId97" Type="http://schemas.openxmlformats.org/officeDocument/2006/relationships/slide" Target="slides/slide-89.xml"/><Relationship Id="rId98" Type="http://schemas.openxmlformats.org/officeDocument/2006/relationships/slide" Target="slides/slide-90.xml"/><Relationship Id="rId99" Type="http://schemas.openxmlformats.org/officeDocument/2006/relationships/slide" Target="slides/slide-91.xml"/><Relationship Id="rId100" Type="http://schemas.openxmlformats.org/officeDocument/2006/relationships/slide" Target="slides/slide-92.xml"/><Relationship Id="rId101" Type="http://schemas.openxmlformats.org/officeDocument/2006/relationships/slide" Target="slides/slide-93.xml"/><Relationship Id="rId102" Type="http://schemas.openxmlformats.org/officeDocument/2006/relationships/slide" Target="slides/slide-94.xml"/><Relationship Id="rId103" Type="http://schemas.openxmlformats.org/officeDocument/2006/relationships/slide" Target="slides/slide-95.xml"/><Relationship Id="rId104" Type="http://schemas.openxmlformats.org/officeDocument/2006/relationships/slide" Target="slides/slide-96.xml"/><Relationship Id="rId105" Type="http://schemas.openxmlformats.org/officeDocument/2006/relationships/slide" Target="slides/slide-97.xml"/><Relationship Id="rId106" Type="http://schemas.openxmlformats.org/officeDocument/2006/relationships/slide" Target="slides/slide-98.xml"/><Relationship Id="rId107" Type="http://schemas.openxmlformats.org/officeDocument/2006/relationships/slide" Target="slides/slide-99.xml"/><Relationship Id="rId108" Type="http://schemas.openxmlformats.org/officeDocument/2006/relationships/slide" Target="slides/slide-100.xml"/><Relationship Id="rId109" Type="http://schemas.openxmlformats.org/officeDocument/2006/relationships/slide" Target="slides/slide-101.xml"/><Relationship Id="rId110" Type="http://schemas.openxmlformats.org/officeDocument/2006/relationships/slide" Target="slides/slide-102.xml"/><Relationship Id="rId111" Type="http://schemas.openxmlformats.org/officeDocument/2006/relationships/slide" Target="slides/slide-103.xml"/><Relationship Id="rId112" Type="http://schemas.openxmlformats.org/officeDocument/2006/relationships/slide" Target="slides/slide-104.xml"/><Relationship Id="rId113" Type="http://schemas.openxmlformats.org/officeDocument/2006/relationships/slide" Target="slides/slide-105.xml"/><Relationship Id="rId114" Type="http://schemas.openxmlformats.org/officeDocument/2006/relationships/slide" Target="slides/slide-106.xml"/><Relationship Id="rId115" Type="http://schemas.openxmlformats.org/officeDocument/2006/relationships/slide" Target="slides/slide-107.xml"/><Relationship Id="rId116" Type="http://schemas.openxmlformats.org/officeDocument/2006/relationships/slide" Target="slides/slide-108.xml"/><Relationship Id="rId117" Type="http://schemas.openxmlformats.org/officeDocument/2006/relationships/slide" Target="slides/slide-109.xml"/><Relationship Id="rId118" Type="http://schemas.openxmlformats.org/officeDocument/2006/relationships/slide" Target="slides/slide-110.xml"/><Relationship Id="rId119" Type="http://schemas.openxmlformats.org/officeDocument/2006/relationships/slide" Target="slides/slide-111.xml"/><Relationship Id="rId120" Type="http://schemas.openxmlformats.org/officeDocument/2006/relationships/slide" Target="slides/slide-112.xml"/><Relationship Id="rId121" Type="http://schemas.openxmlformats.org/officeDocument/2006/relationships/slide" Target="slides/slide-113.xml"/><Relationship Id="rId122" Type="http://schemas.openxmlformats.org/officeDocument/2006/relationships/slide" Target="slides/slide-114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0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0.jpg"/><Relationship Id="rId1" Type="http://schemas.openxmlformats.org/officeDocument/2006/relationships/slideLayout" Target="../slideLayouts/slideLayout1.xml"/></Relationships>
</file>

<file path=ppt/slides/_rels/slide-10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1.jpg"/><Relationship Id="rId1" Type="http://schemas.openxmlformats.org/officeDocument/2006/relationships/slideLayout" Target="../slideLayouts/slideLayout1.xml"/></Relationships>
</file>

<file path=ppt/slides/_rels/slide-10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2.jpg"/><Relationship Id="rId1" Type="http://schemas.openxmlformats.org/officeDocument/2006/relationships/slideLayout" Target="../slideLayouts/slideLayout1.xml"/></Relationships>
</file>

<file path=ppt/slides/_rels/slide-10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3.jpg"/><Relationship Id="rId1" Type="http://schemas.openxmlformats.org/officeDocument/2006/relationships/slideLayout" Target="../slideLayouts/slideLayout1.xml"/></Relationships>
</file>

<file path=ppt/slides/_rels/slide-10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4.jpg"/><Relationship Id="rId1" Type="http://schemas.openxmlformats.org/officeDocument/2006/relationships/slideLayout" Target="../slideLayouts/slideLayout1.xml"/></Relationships>
</file>

<file path=ppt/slides/_rels/slide-10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5.jpg"/><Relationship Id="rId1" Type="http://schemas.openxmlformats.org/officeDocument/2006/relationships/slideLayout" Target="../slideLayouts/slideLayout1.xml"/></Relationships>
</file>

<file path=ppt/slides/_rels/slide-10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6.jpg"/><Relationship Id="rId1" Type="http://schemas.openxmlformats.org/officeDocument/2006/relationships/slideLayout" Target="../slideLayouts/slideLayout1.xml"/></Relationships>
</file>

<file path=ppt/slides/_rels/slide-10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7.jpg"/><Relationship Id="rId1" Type="http://schemas.openxmlformats.org/officeDocument/2006/relationships/slideLayout" Target="../slideLayouts/slideLayout1.xml"/></Relationships>
</file>

<file path=ppt/slides/_rels/slide-10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8.jpg"/><Relationship Id="rId1" Type="http://schemas.openxmlformats.org/officeDocument/2006/relationships/slideLayout" Target="../slideLayouts/slideLayout1.xml"/></Relationships>
</file>

<file path=ppt/slides/_rels/slide-10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9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0.jpg"/><Relationship Id="rId1" Type="http://schemas.openxmlformats.org/officeDocument/2006/relationships/slideLayout" Target="../slideLayouts/slideLayout1.xml"/></Relationships>
</file>

<file path=ppt/slides/_rels/slide-1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1.jpg"/><Relationship Id="rId1" Type="http://schemas.openxmlformats.org/officeDocument/2006/relationships/slideLayout" Target="../slideLayouts/slideLayout1.xml"/></Relationships>
</file>

<file path=ppt/slides/_rels/slide-1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2.jpg"/><Relationship Id="rId1" Type="http://schemas.openxmlformats.org/officeDocument/2006/relationships/slideLayout" Target="../slideLayouts/slideLayout1.xml"/></Relationships>
</file>

<file path=ppt/slides/_rels/slide-1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3.jpg"/><Relationship Id="rId1" Type="http://schemas.openxmlformats.org/officeDocument/2006/relationships/slideLayout" Target="../slideLayouts/slideLayout1.xml"/></Relationships>
</file>

<file path=ppt/slides/_rels/slide-1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4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86.jpg"/><Relationship Id="rId1" Type="http://schemas.openxmlformats.org/officeDocument/2006/relationships/slideLayout" Target="../slideLayouts/slideLayout1.xml"/></Relationships>
</file>

<file path=ppt/slides/_rels/slide-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87.jpg"/><Relationship Id="rId1" Type="http://schemas.openxmlformats.org/officeDocument/2006/relationships/slideLayout" Target="../slideLayouts/slideLayout1.xml"/></Relationships>
</file>

<file path=ppt/slides/_rels/slide-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8.jpg"/><Relationship Id="rId1" Type="http://schemas.openxmlformats.org/officeDocument/2006/relationships/slideLayout" Target="../slideLayouts/slideLayout1.xml"/></Relationships>
</file>

<file path=ppt/slides/_rels/slide-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89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-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90.jpg"/><Relationship Id="rId1" Type="http://schemas.openxmlformats.org/officeDocument/2006/relationships/slideLayout" Target="../slideLayouts/slideLayout1.xml"/></Relationships>
</file>

<file path=ppt/slides/_rels/slide-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91.jpg"/><Relationship Id="rId1" Type="http://schemas.openxmlformats.org/officeDocument/2006/relationships/slideLayout" Target="../slideLayouts/slideLayout1.xml"/></Relationships>
</file>

<file path=ppt/slides/_rels/slide-92.xml.rels><?xml version="1.0" encoding="UTF-8" standalone="yes"?>
<Relationships xmlns="http://schemas.openxmlformats.org/package/2006/relationships"><Relationship Id="rId2" Type="http://schemas.openxmlformats.org/officeDocument/2006/relationships/image" Target="../media/slide.92.jpg"/><Relationship Id="rId1" Type="http://schemas.openxmlformats.org/officeDocument/2006/relationships/slideLayout" Target="../slideLayouts/slideLayout1.xml"/></Relationships>
</file>

<file path=ppt/slides/_rels/slide-93.xml.rels><?xml version="1.0" encoding="UTF-8" standalone="yes"?>
<Relationships xmlns="http://schemas.openxmlformats.org/package/2006/relationships"><Relationship Id="rId2" Type="http://schemas.openxmlformats.org/officeDocument/2006/relationships/image" Target="../media/slide.93.jpg"/><Relationship Id="rId1" Type="http://schemas.openxmlformats.org/officeDocument/2006/relationships/slideLayout" Target="../slideLayouts/slideLayout1.xml"/></Relationships>
</file>

<file path=ppt/slides/_rels/slide-94.xml.rels><?xml version="1.0" encoding="UTF-8" standalone="yes"?>
<Relationships xmlns="http://schemas.openxmlformats.org/package/2006/relationships"><Relationship Id="rId2" Type="http://schemas.openxmlformats.org/officeDocument/2006/relationships/image" Target="../media/slide.94.jpg"/><Relationship Id="rId1" Type="http://schemas.openxmlformats.org/officeDocument/2006/relationships/slideLayout" Target="../slideLayouts/slideLayout1.xml"/></Relationships>
</file>

<file path=ppt/slides/_rels/slide-95.xml.rels><?xml version="1.0" encoding="UTF-8" standalone="yes"?>
<Relationships xmlns="http://schemas.openxmlformats.org/package/2006/relationships"><Relationship Id="rId2" Type="http://schemas.openxmlformats.org/officeDocument/2006/relationships/image" Target="../media/slide.95.jpg"/><Relationship Id="rId1" Type="http://schemas.openxmlformats.org/officeDocument/2006/relationships/slideLayout" Target="../slideLayouts/slideLayout1.xml"/></Relationships>
</file>

<file path=ppt/slides/_rels/slide-96.xml.rels><?xml version="1.0" encoding="UTF-8" standalone="yes"?>
<Relationships xmlns="http://schemas.openxmlformats.org/package/2006/relationships"><Relationship Id="rId2" Type="http://schemas.openxmlformats.org/officeDocument/2006/relationships/image" Target="../media/slide.96.jpg"/><Relationship Id="rId1" Type="http://schemas.openxmlformats.org/officeDocument/2006/relationships/slideLayout" Target="../slideLayouts/slideLayout1.xml"/></Relationships>
</file>

<file path=ppt/slides/_rels/slide-97.xml.rels><?xml version="1.0" encoding="UTF-8" standalone="yes"?>
<Relationships xmlns="http://schemas.openxmlformats.org/package/2006/relationships"><Relationship Id="rId2" Type="http://schemas.openxmlformats.org/officeDocument/2006/relationships/image" Target="../media/slide.97.jpg"/><Relationship Id="rId1" Type="http://schemas.openxmlformats.org/officeDocument/2006/relationships/slideLayout" Target="../slideLayouts/slideLayout1.xml"/></Relationships>
</file>

<file path=ppt/slides/_rels/slide-98.xml.rels><?xml version="1.0" encoding="UTF-8" standalone="yes"?>
<Relationships xmlns="http://schemas.openxmlformats.org/package/2006/relationships"><Relationship Id="rId2" Type="http://schemas.openxmlformats.org/officeDocument/2006/relationships/image" Target="../media/slide.98.jpg"/><Relationship Id="rId1" Type="http://schemas.openxmlformats.org/officeDocument/2006/relationships/slideLayout" Target="../slideLayouts/slideLayout1.xml"/></Relationships>
</file>

<file path=ppt/slides/_rels/slide-9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